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 varScale="1">
        <p:scale>
          <a:sx n="84" d="100"/>
          <a:sy n="84" d="100"/>
        </p:scale>
        <p:origin x="85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4537-7416-4A64-B2DA-4F3AA1A8B82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848F-381E-40B8-8EF1-C19DCD48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05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4537-7416-4A64-B2DA-4F3AA1A8B82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848F-381E-40B8-8EF1-C19DCD48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4537-7416-4A64-B2DA-4F3AA1A8B82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848F-381E-40B8-8EF1-C19DCD48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4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4537-7416-4A64-B2DA-4F3AA1A8B82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848F-381E-40B8-8EF1-C19DCD48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6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4537-7416-4A64-B2DA-4F3AA1A8B82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848F-381E-40B8-8EF1-C19DCD48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5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4537-7416-4A64-B2DA-4F3AA1A8B82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848F-381E-40B8-8EF1-C19DCD48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2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4537-7416-4A64-B2DA-4F3AA1A8B82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848F-381E-40B8-8EF1-C19DCD48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9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4537-7416-4A64-B2DA-4F3AA1A8B82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848F-381E-40B8-8EF1-C19DCD48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9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4537-7416-4A64-B2DA-4F3AA1A8B82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848F-381E-40B8-8EF1-C19DCD48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4537-7416-4A64-B2DA-4F3AA1A8B82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848F-381E-40B8-8EF1-C19DCD48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1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4537-7416-4A64-B2DA-4F3AA1A8B82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848F-381E-40B8-8EF1-C19DCD48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4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D4537-7416-4A64-B2DA-4F3AA1A8B82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8848F-381E-40B8-8EF1-C19DCD48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5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043816C-9EC1-423E-A990-14E16EA96302}"/>
              </a:ext>
            </a:extLst>
          </p:cNvPr>
          <p:cNvSpPr/>
          <p:nvPr/>
        </p:nvSpPr>
        <p:spPr>
          <a:xfrm>
            <a:off x="-215900" y="0"/>
            <a:ext cx="10274300" cy="18462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F00A4C7-F1E6-4D9A-8C96-6EFB174AA642}"/>
              </a:ext>
            </a:extLst>
          </p:cNvPr>
          <p:cNvGrpSpPr>
            <a:grpSpLocks/>
          </p:cNvGrpSpPr>
          <p:nvPr/>
        </p:nvGrpSpPr>
        <p:grpSpPr bwMode="auto">
          <a:xfrm>
            <a:off x="617538" y="87313"/>
            <a:ext cx="3048000" cy="1481137"/>
            <a:chOff x="617538" y="87379"/>
            <a:chExt cx="3047748" cy="1481174"/>
          </a:xfrm>
        </p:grpSpPr>
        <p:pic>
          <p:nvPicPr>
            <p:cNvPr id="6" name="Picture 10">
              <a:extLst>
                <a:ext uri="{FF2B5EF4-FFF2-40B4-BE49-F238E27FC236}">
                  <a16:creationId xmlns:a16="http://schemas.microsoft.com/office/drawing/2014/main" id="{52C1F965-FF2A-4840-B933-713FCC3FF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538" y="87379"/>
              <a:ext cx="3047748" cy="1280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11">
              <a:extLst>
                <a:ext uri="{FF2B5EF4-FFF2-40B4-BE49-F238E27FC236}">
                  <a16:creationId xmlns:a16="http://schemas.microsoft.com/office/drawing/2014/main" id="{F173FE89-7DC5-4572-9F8E-D023731859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275" y="1260776"/>
              <a:ext cx="27295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400">
                  <a:solidFill>
                    <a:schemeClr val="bg1"/>
                  </a:solidFill>
                  <a:latin typeface="Avant Garde" pitchFamily="1" charset="0"/>
                </a:rPr>
                <a:t>Made comfortable by Serta</a:t>
              </a:r>
            </a:p>
          </p:txBody>
        </p:sp>
      </p:grpSp>
      <p:sp>
        <p:nvSpPr>
          <p:cNvPr id="8" name="TextBox 6">
            <a:extLst>
              <a:ext uri="{FF2B5EF4-FFF2-40B4-BE49-F238E27FC236}">
                <a16:creationId xmlns:a16="http://schemas.microsoft.com/office/drawing/2014/main" id="{7DD9876E-9DF9-4778-8CB1-E36B43B57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8440" y="359496"/>
            <a:ext cx="4565673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200"/>
              </a:spcBef>
            </a:pPr>
            <a:r>
              <a:rPr lang="en-US" altLang="en-US" sz="3200">
                <a:solidFill>
                  <a:schemeClr val="bg1"/>
                </a:solidFill>
                <a:latin typeface="AvantGardeGothicITC Dm" charset="0"/>
              </a:rPr>
              <a:t>***Manager’s </a:t>
            </a:r>
            <a:r>
              <a:rPr lang="en-US" altLang="en-US" sz="3200" dirty="0">
                <a:solidFill>
                  <a:schemeClr val="bg1"/>
                </a:solidFill>
                <a:latin typeface="AvantGardeGothicITC Dm" charset="0"/>
              </a:rPr>
              <a:t>Special***</a:t>
            </a:r>
          </a:p>
          <a:p>
            <a:pPr algn="ctr" eaLnBrk="1" hangingPunct="1">
              <a:spcBef>
                <a:spcPts val="12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AvantGardeGothicITC Dm" charset="0"/>
              </a:rPr>
              <a:t>Serta Luxe Beds</a:t>
            </a:r>
            <a:endParaRPr lang="en-US" altLang="en-US" sz="1000" dirty="0">
              <a:solidFill>
                <a:schemeClr val="bg1"/>
              </a:solidFill>
              <a:latin typeface="AvantGardeGothicITC Dm" charset="0"/>
            </a:endParaRPr>
          </a:p>
        </p:txBody>
      </p:sp>
      <p:pic>
        <p:nvPicPr>
          <p:cNvPr id="10" name="Picture 17">
            <a:extLst>
              <a:ext uri="{FF2B5EF4-FFF2-40B4-BE49-F238E27FC236}">
                <a16:creationId xmlns:a16="http://schemas.microsoft.com/office/drawing/2014/main" id="{A8A8246E-EBC2-4AF0-821C-8AFF70DBB4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742113"/>
            <a:ext cx="17526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FB4C130-B081-4AF3-9BAC-732E7C368125}"/>
              </a:ext>
            </a:extLst>
          </p:cNvPr>
          <p:cNvSpPr txBox="1"/>
          <p:nvPr/>
        </p:nvSpPr>
        <p:spPr>
          <a:xfrm>
            <a:off x="1175657" y="2303813"/>
            <a:ext cx="7790213" cy="3929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rial Black" panose="020B0A04020102020204" pitchFamily="34" charset="0"/>
              </a:rPr>
              <a:t>Buy a Queen or King Serta Luxe Mattress and get a </a:t>
            </a:r>
            <a:r>
              <a:rPr lang="en-US" sz="4400" dirty="0">
                <a:solidFill>
                  <a:srgbClr val="FF0000"/>
                </a:solidFill>
                <a:latin typeface="Arial Black" panose="020B0A04020102020204" pitchFamily="34" charset="0"/>
              </a:rPr>
              <a:t>Free Mattress Protector</a:t>
            </a:r>
            <a:endParaRPr lang="en-US" sz="4400" baseline="30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endParaRPr lang="en-US" sz="4400" baseline="30000" dirty="0">
              <a:latin typeface="Arial Black" panose="020B0A04020102020204" pitchFamily="34" charset="0"/>
            </a:endParaRPr>
          </a:p>
          <a:p>
            <a:pPr algn="ctr"/>
            <a:r>
              <a:rPr lang="en-US" sz="4400" baseline="30000" dirty="0">
                <a:latin typeface="Arial Black" panose="020B0A04020102020204" pitchFamily="34" charset="0"/>
              </a:rPr>
              <a:t>WHILE SUPPLIES LAST</a:t>
            </a:r>
            <a:r>
              <a:rPr lang="en-US" sz="6600" baseline="30000" dirty="0">
                <a:latin typeface="Arial Black" panose="020B0A040201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3599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29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Avant Garde</vt:lpstr>
      <vt:lpstr>AvantGardeGothicITC Dm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America's Mattress</dc:creator>
  <cp:lastModifiedBy>Wanda Vaughn</cp:lastModifiedBy>
  <cp:revision>10</cp:revision>
  <cp:lastPrinted>2020-02-10T23:46:24Z</cp:lastPrinted>
  <dcterms:created xsi:type="dcterms:W3CDTF">2019-08-06T17:40:14Z</dcterms:created>
  <dcterms:modified xsi:type="dcterms:W3CDTF">2020-11-02T20:16:12Z</dcterms:modified>
</cp:coreProperties>
</file>