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AEF"/>
    <a:srgbClr val="B8CAE8"/>
    <a:srgbClr val="DAE3F3"/>
    <a:srgbClr val="0061AA"/>
    <a:srgbClr val="CD10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lumMod val="5000"/>
                <a:lumOff val="95000"/>
              </a:schemeClr>
            </a:gs>
            <a:gs pos="5000">
              <a:schemeClr val="accent1">
                <a:lumMod val="30000"/>
                <a:lumOff val="70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861BDE-8C17-4A40-874D-DE47EA0D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02" y="-202763"/>
            <a:ext cx="5039360" cy="2116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5F2A6-71FA-4F58-9FD6-4846F23633AB}"/>
              </a:ext>
            </a:extLst>
          </p:cNvPr>
          <p:cNvSpPr txBox="1"/>
          <p:nvPr/>
        </p:nvSpPr>
        <p:spPr>
          <a:xfrm>
            <a:off x="5715000" y="6232467"/>
            <a:ext cx="28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See store for details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2FFEDB-6FAC-46EE-A4DA-3C35172808FC}"/>
              </a:ext>
            </a:extLst>
          </p:cNvPr>
          <p:cNvSpPr/>
          <p:nvPr/>
        </p:nvSpPr>
        <p:spPr>
          <a:xfrm>
            <a:off x="-356616" y="1795834"/>
            <a:ext cx="607161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</a:t>
            </a:r>
            <a:r>
              <a:rPr lang="en-US" sz="2800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MEMORY FOAM </a:t>
            </a:r>
            <a:r>
              <a:rPr lang="en-US" sz="2800" b="0" cap="none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PILLOW</a:t>
            </a:r>
          </a:p>
          <a:p>
            <a:pPr algn="ctr"/>
            <a:r>
              <a:rPr lang="en-US" sz="2800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MATTRESS PROTECTOR</a:t>
            </a:r>
          </a:p>
          <a:p>
            <a:pPr algn="ctr"/>
            <a:r>
              <a:rPr lang="en-US" sz="2800" b="0" cap="none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DELIVERY</a:t>
            </a:r>
          </a:p>
          <a:p>
            <a:pPr algn="ctr"/>
            <a:r>
              <a:rPr lang="en-US" sz="2800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REMOVAL</a:t>
            </a:r>
            <a:endParaRPr lang="en-US" sz="2800" b="0" cap="none" spc="-60" dirty="0">
              <a:ln w="0"/>
              <a:solidFill>
                <a:srgbClr val="0061A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F09663-7413-486E-B427-7A2484EA4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03" y="1795834"/>
            <a:ext cx="7599680" cy="50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Falvey</dc:creator>
  <cp:lastModifiedBy>Nita Falvey</cp:lastModifiedBy>
  <cp:revision>8</cp:revision>
  <dcterms:created xsi:type="dcterms:W3CDTF">2018-12-14T02:57:27Z</dcterms:created>
  <dcterms:modified xsi:type="dcterms:W3CDTF">2019-05-02T23:16:31Z</dcterms:modified>
</cp:coreProperties>
</file>